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71" r:id="rId2"/>
    <p:sldId id="303" r:id="rId3"/>
    <p:sldId id="304" r:id="rId4"/>
    <p:sldId id="305" r:id="rId5"/>
    <p:sldId id="272" r:id="rId6"/>
    <p:sldId id="273" r:id="rId7"/>
    <p:sldId id="314" r:id="rId8"/>
    <p:sldId id="306" r:id="rId9"/>
    <p:sldId id="301" r:id="rId10"/>
    <p:sldId id="302" r:id="rId11"/>
    <p:sldId id="270" r:id="rId12"/>
    <p:sldId id="297" r:id="rId13"/>
    <p:sldId id="298" r:id="rId14"/>
    <p:sldId id="299" r:id="rId15"/>
    <p:sldId id="300" r:id="rId16"/>
    <p:sldId id="268" r:id="rId17"/>
    <p:sldId id="279" r:id="rId18"/>
    <p:sldId id="313" r:id="rId19"/>
    <p:sldId id="312" r:id="rId20"/>
    <p:sldId id="308" r:id="rId21"/>
    <p:sldId id="307" r:id="rId22"/>
    <p:sldId id="309" r:id="rId23"/>
    <p:sldId id="311" r:id="rId24"/>
    <p:sldId id="310" r:id="rId25"/>
    <p:sldId id="283" r:id="rId26"/>
    <p:sldId id="296" r:id="rId27"/>
    <p:sldId id="264" r:id="rId28"/>
    <p:sldId id="281" r:id="rId29"/>
    <p:sldId id="276" r:id="rId30"/>
    <p:sldId id="278" r:id="rId31"/>
    <p:sldId id="280" r:id="rId32"/>
    <p:sldId id="282" r:id="rId33"/>
    <p:sldId id="284" r:id="rId34"/>
    <p:sldId id="285" r:id="rId35"/>
    <p:sldId id="288" r:id="rId36"/>
    <p:sldId id="289" r:id="rId37"/>
    <p:sldId id="290" r:id="rId38"/>
    <p:sldId id="291" r:id="rId39"/>
    <p:sldId id="265" r:id="rId40"/>
    <p:sldId id="27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-1062" y="-171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3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B40-4C72-8BD9-61EF2CF8E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B40-4C72-8BD9-61EF2CF8E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B40-4C72-8BD9-61EF2CF8E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22121216"/>
        <c:axId val="37215552"/>
      </c:barChart>
      <c:catAx>
        <c:axId val="122121216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215552"/>
        <c:crosses val="autoZero"/>
        <c:auto val="1"/>
        <c:lblAlgn val="ctr"/>
        <c:lblOffset val="100"/>
        <c:noMultiLvlLbl val="0"/>
      </c:catAx>
      <c:valAx>
        <c:axId val="3721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212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89B8A-E1D5-459D-AA7F-BA0C50AE22DC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E71CE-7F1D-4BC1-9470-B3272B2C3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31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containers/imag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workloads/pod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데이터 통합</a:t>
            </a:r>
            <a:r>
              <a:rPr lang="en-US" altLang="ko-KR" dirty="0" smtClean="0"/>
              <a:t>(Integration)</a:t>
            </a:r>
            <a:r>
              <a:rPr lang="ko-KR" altLang="en-US" dirty="0" smtClean="0"/>
              <a:t>과 유연한 </a:t>
            </a:r>
            <a:r>
              <a:rPr lang="ko-KR" altLang="en-US" dirty="0" err="1" smtClean="0"/>
              <a:t>마이그레이션의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클라우드가</a:t>
            </a:r>
            <a:r>
              <a:rPr lang="ko-KR" altLang="en-US" baseline="0" dirty="0" smtClean="0"/>
              <a:t> 필요한 요즘 시대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데이터의 보안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자유로운 </a:t>
            </a:r>
            <a:r>
              <a:rPr lang="ko-KR" altLang="en-US" baseline="0" dirty="0" err="1" smtClean="0"/>
              <a:t>앱</a:t>
            </a:r>
            <a:r>
              <a:rPr lang="ko-KR" altLang="en-US" baseline="0" dirty="0" smtClean="0"/>
              <a:t> 사이에 </a:t>
            </a:r>
            <a:r>
              <a:rPr lang="ko-KR" altLang="en-US" baseline="0" dirty="0" err="1" smtClean="0"/>
              <a:t>클라우드를</a:t>
            </a:r>
            <a:r>
              <a:rPr lang="ko-KR" altLang="en-US" baseline="0" dirty="0" smtClean="0"/>
              <a:t> 강요 받고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install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image pull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이미지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컨테이너 이미지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애플리케이션을 실행하는 데 필요한 모든 것이 포함된 실행할 준비가 되어 있는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(ready-to-run)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패키지이다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실행하는 데 필요한 코드와 모든 런타임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및 시스템 라이브러리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모든 필수 설정에 대한 기본값이 포함된다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컨테이너는 변경할 수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실행 중인 컨테이너의 코드를 변경할 수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컨테이너화된 애플리케이션이 있고 변경하려는 경우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변경 사항이 포함된 새 이미지를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업데이트된 이미지에서 시작하도록 컨테이너를 다시 생성해야 한다</a:t>
            </a:r>
          </a:p>
          <a:p>
            <a:r>
              <a:rPr lang="ko-KR" altLang="en-US" dirty="0" smtClean="0"/>
              <a:t>참조 </a:t>
            </a:r>
            <a:r>
              <a:rPr lang="en-US" altLang="ko-KR" dirty="0" smtClean="0"/>
              <a:t>: https://kubernetes.io/ko/docs/concepts/containers/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변경을위한</a:t>
            </a:r>
            <a:r>
              <a:rPr lang="ko-KR" altLang="en-US" dirty="0" smtClean="0"/>
              <a:t> 서비스 생성</a:t>
            </a:r>
            <a:r>
              <a:rPr lang="en-US" altLang="ko-KR" dirty="0" smtClean="0"/>
              <a:t>) 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</a:p>
          <a:p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집합에서 실행중인 애플리케이션을 네트워크 서비스로 노출하는 추상화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방법쿠버네티스를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 익숙하지 않은 서비스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디스커버리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사용하기 위해 애플리케이션을 수정할 필요가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파드에게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고유한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집합에 대한 단일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부여하고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그것들 간에 로드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밸런스를 수행할 수 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https://kubernetes.io/ko/docs/concepts/services-networking/service/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고정된 목적지로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라우팅되는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달리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단일 호스트에서 응답하지 않는다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-proxy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iptables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필요에 따라 명백하게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리다이렉션되는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정의하기 위해 사용한다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트래픽이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적절한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엔드포인트로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전송된다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변수와 서비스 용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서비스의 가상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포트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채워진다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image push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Create image</a:t>
            </a:r>
          </a:p>
          <a:p>
            <a:r>
              <a:rPr lang="ko-KR" altLang="en-US" dirty="0" smtClean="0"/>
              <a:t>참조 </a:t>
            </a:r>
            <a:r>
              <a:rPr lang="en-US" altLang="ko-KR" dirty="0" smtClean="0"/>
              <a:t>: https://subicura.com/2017/02/10/docker-guide-for-beginners-create-image-and-deploy.html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59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ubuntu:git2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FileX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https://www.44bits.io/ko/post/building-docker-image-basic-commit-diff-and-dockerfile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39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37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데이터 통합</a:t>
            </a:r>
            <a:r>
              <a:rPr lang="en-US" altLang="ko-KR" dirty="0" smtClean="0"/>
              <a:t>(Integration)</a:t>
            </a:r>
            <a:r>
              <a:rPr lang="ko-KR" altLang="en-US" dirty="0" smtClean="0"/>
              <a:t>과 유연한 </a:t>
            </a:r>
            <a:r>
              <a:rPr lang="ko-KR" altLang="en-US" dirty="0" err="1" smtClean="0"/>
              <a:t>마이그레이션의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클라우드가</a:t>
            </a:r>
            <a:r>
              <a:rPr lang="ko-KR" altLang="en-US" baseline="0" dirty="0" smtClean="0"/>
              <a:t> 필요한 요즘 시대</a:t>
            </a:r>
            <a:r>
              <a:rPr lang="en-US" altLang="ko-KR" baseline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대충 이러저러해서 </a:t>
            </a:r>
            <a:r>
              <a:rPr lang="ko-KR" altLang="en-US" dirty="0" err="1" smtClean="0"/>
              <a:t>쿠버네티스의</a:t>
            </a:r>
            <a:r>
              <a:rPr lang="ko-KR" altLang="en-US" dirty="0" smtClean="0"/>
              <a:t> 운영이 </a:t>
            </a:r>
            <a:r>
              <a:rPr lang="ko-KR" altLang="en-US" dirty="0" err="1" smtClean="0"/>
              <a:t>요즘시대에</a:t>
            </a:r>
            <a:r>
              <a:rPr lang="ko-KR" altLang="en-US" dirty="0" smtClean="0"/>
              <a:t> 필수적이다</a:t>
            </a:r>
            <a:r>
              <a:rPr lang="en-US" altLang="ko-KR" dirty="0" smtClean="0"/>
              <a:t>.~ </a:t>
            </a:r>
            <a:r>
              <a:rPr lang="ko-KR" altLang="en-US" dirty="0" smtClean="0"/>
              <a:t>때문에 우리는 </a:t>
            </a:r>
            <a:r>
              <a:rPr lang="ko-KR" altLang="en-US" dirty="0" err="1" smtClean="0"/>
              <a:t>쿠버네티스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오케스트레이션에</a:t>
            </a:r>
            <a:r>
              <a:rPr lang="ko-KR" altLang="en-US" dirty="0" smtClean="0"/>
              <a:t> 기반하여 프로젝트를 진행하였다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라고 하고 목차 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목차가 일단 너무 딱딱해지는데 뭐 </a:t>
            </a:r>
            <a:r>
              <a:rPr lang="ko-KR" altLang="en-US" dirty="0" err="1" smtClean="0"/>
              <a:t>넣을거</a:t>
            </a:r>
            <a:r>
              <a:rPr lang="ko-KR" altLang="en-US" dirty="0" smtClean="0"/>
              <a:t> 없는지 모르겠음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Image</a:t>
            </a:r>
            <a:r>
              <a:rPr lang="en-US" altLang="ko-KR" baseline="0" smtClean="0"/>
              <a:t> registry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참조 </a:t>
            </a:r>
            <a:r>
              <a:rPr lang="en-US" altLang="ko-KR" baseline="0" dirty="0" smtClean="0"/>
              <a:t>: https://subicura.com/2017/02/10/docker-guide-for-beginners-create-image-and-deploy.html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0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논리적인 공간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만들어 다양한 어플리케이션을 설치해 하나의 서버처럼 사용할 수 있는 패키지입니다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물류에서 사용하는 컨테이너 처럼 하나의 공간에 다양한 물건을 담아 옮기고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서버에서 컨테이너를 구동해 그 안에 존재하는 어플리케이션을 별도의 설정 없이 쉽게 사용할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사용 이유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개발을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하기위해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환경을 구축하기 위해선 꽤 많은 수고가 들어갑니다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서버가 있어야 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구축해야하고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개발을 위한 네트워크 통신 포트 구성과 개발 툴들의 설치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서로의 연동 환경 구성 등등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설정이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호환성 등을 생각해서 툴의 버전과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버전등을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맞춰서 설치하는 일이 필요합니다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이런 환경을 각 서버나 개발자의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설치하기엔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반복적인 일들을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 환경 구성이 잘못되거나 에러가 발생하면 다시 처음부터 구성을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불편함이 존재합니다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반복적이고 불편한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세팅을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한번 해놓으면 쉽게 그 설정을 배포할 수 있다면 참 편하겠죠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컨테이너를 사용하여 환경을 구축한 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서버로 배포하면 이런 번거로운 부분을 최소화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컨테이너는 배포에 최적화 되어있고 호스트의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달라도 어디서든 구동 시킬 수 있다는 장점이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동작원리는 간단하게 그림으로 보면 아래와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컨테이너를 사용할 수 있는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위에 하나의 컨테이너 공간을 만듭니다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컨테이너 안에 어플리케이션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구동시킵니다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될수도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동시에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구동시킬수도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여러 컨테이너를 묶어서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파드라는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개념으로 정의할 수도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는 컨테이너 작업을 수행하는 데 있어서 구성 요소 중 하나</a:t>
            </a:r>
            <a:r>
              <a:rPr lang="en-US" altLang="ko-KR" dirty="0"/>
              <a:t>/</a:t>
            </a:r>
            <a:r>
              <a:rPr lang="ko-KR" altLang="en-US" dirty="0"/>
              <a:t> 컨테이너를 실행 시 컨테이너 이미지가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때 컨테이너 이미지를 보관하는 위치가 </a:t>
            </a:r>
            <a:r>
              <a:rPr lang="en-US" altLang="ko-KR" dirty="0"/>
              <a:t>Registry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에 이미지를 저장하고 이를 호스팅하여 여러 호스트 서버에서 이미지를 다운로드 및 실행하게 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대표적으로 </a:t>
            </a:r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en-US" altLang="ko-KR" dirty="0"/>
              <a:t>Registry</a:t>
            </a:r>
            <a:r>
              <a:rPr lang="ko-KR" altLang="en-US" dirty="0"/>
              <a:t> 있지만 </a:t>
            </a:r>
            <a:r>
              <a:rPr lang="ko-KR" altLang="en-US" dirty="0" err="1"/>
              <a:t>슈퍼클라우드에서는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레지스트리 사용</a:t>
            </a:r>
            <a:r>
              <a:rPr lang="en-US" altLang="ko-KR" dirty="0"/>
              <a:t>~</a:t>
            </a:r>
          </a:p>
          <a:p>
            <a:r>
              <a:rPr lang="en-US" altLang="ko-KR" dirty="0"/>
              <a:t>file:///C:/Users/user/Downloads/HyperRegistry%20User%20Guide%20(1).pdf</a:t>
            </a:r>
          </a:p>
          <a:p>
            <a:r>
              <a:rPr lang="ko-KR" altLang="en-US" dirty="0"/>
              <a:t>이거 참조해서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HyperRegistry</a:t>
            </a:r>
            <a:r>
              <a:rPr lang="en-US" altLang="ko-KR" dirty="0"/>
              <a:t> </a:t>
            </a:r>
            <a:r>
              <a:rPr lang="ko-KR" altLang="en-US" dirty="0"/>
              <a:t>는 유저가 사용하기 편하게 </a:t>
            </a:r>
            <a:r>
              <a:rPr lang="en-US" altLang="ko-KR" dirty="0"/>
              <a:t>Web UI</a:t>
            </a:r>
            <a:r>
              <a:rPr lang="ko-KR" altLang="en-US" dirty="0"/>
              <a:t>를 제공하고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모듈을 통해 이미지의 유효성</a:t>
            </a:r>
            <a:r>
              <a:rPr lang="en-US" altLang="ko-KR" dirty="0"/>
              <a:t>, </a:t>
            </a:r>
            <a:r>
              <a:rPr lang="ko-KR" altLang="en-US" dirty="0"/>
              <a:t>안정성을 확인 가능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유저가 자신만의 레지스트리를 생성할 수 있음</a:t>
            </a:r>
            <a:endParaRPr lang="en-US" altLang="ko-KR" dirty="0"/>
          </a:p>
          <a:p>
            <a:r>
              <a:rPr lang="en-US" altLang="ko-KR" dirty="0"/>
              <a:t> Public </a:t>
            </a:r>
            <a:r>
              <a:rPr lang="ko-KR" altLang="en-US" dirty="0"/>
              <a:t>레지스트리를 생성해 여러 사람 들과 공유도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42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AWSCLI(</a:t>
            </a:r>
            <a:r>
              <a:rPr lang="ko-KR" altLang="en-US" dirty="0" smtClean="0"/>
              <a:t>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84160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가제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6600" b="1" spc="-150" dirty="0" err="1">
                <a:solidFill>
                  <a:schemeClr val="bg1"/>
                </a:solidFill>
                <a:latin typeface="+mj-ea"/>
                <a:ea typeface="+mj-ea"/>
              </a:rPr>
              <a:t>경환호기수정희준</a:t>
            </a:r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050" b="1" spc="-150" dirty="0">
                <a:solidFill>
                  <a:schemeClr val="bg1"/>
                </a:solidFill>
                <a:latin typeface="+mj-ea"/>
                <a:ea typeface="+mj-ea"/>
              </a:rPr>
              <a:t>나이  순  </a:t>
            </a:r>
            <a:r>
              <a:rPr lang="ko-KR" altLang="en-US" sz="1050" b="1" spc="-150" dirty="0" err="1">
                <a:solidFill>
                  <a:schemeClr val="bg1"/>
                </a:solidFill>
                <a:latin typeface="+mj-ea"/>
                <a:ea typeface="+mj-ea"/>
              </a:rPr>
              <a:t>아님ㅎ</a:t>
            </a:r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클라우드킹킹킹왕짱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46814" y="221341"/>
            <a:ext cx="2556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Hyper Registry ?</a:t>
            </a:r>
            <a:endParaRPr lang="ko-KR" altLang="en-US" sz="4000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84319" y="1939213"/>
            <a:ext cx="9980118" cy="3702203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4E10C2-E1C1-412B-9A46-F1804BA35D8D}"/>
              </a:ext>
            </a:extLst>
          </p:cNvPr>
          <p:cNvSpPr txBox="1"/>
          <p:nvPr/>
        </p:nvSpPr>
        <p:spPr>
          <a:xfrm>
            <a:off x="4851674" y="1838617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</a:rPr>
              <a:t>Web UI </a:t>
            </a:r>
            <a:r>
              <a:rPr lang="ko-KR" altLang="en-US" sz="3200" b="1" dirty="0">
                <a:solidFill>
                  <a:schemeClr val="accent1"/>
                </a:solidFill>
              </a:rPr>
              <a:t>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3ED9DE0-2CE7-4378-9F72-19479BACA2CE}"/>
              </a:ext>
            </a:extLst>
          </p:cNvPr>
          <p:cNvSpPr txBox="1"/>
          <p:nvPr/>
        </p:nvSpPr>
        <p:spPr>
          <a:xfrm>
            <a:off x="4452432" y="2618591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이미지의 유효성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648730C-8608-4993-9A2E-AC3295A26AB2}"/>
              </a:ext>
            </a:extLst>
          </p:cNvPr>
          <p:cNvSpPr txBox="1"/>
          <p:nvPr/>
        </p:nvSpPr>
        <p:spPr>
          <a:xfrm>
            <a:off x="4452432" y="3471360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이미지의 안정성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A7AF5CC-D757-41FD-82FF-AFAB7526ACA9}"/>
              </a:ext>
            </a:extLst>
          </p:cNvPr>
          <p:cNvSpPr txBox="1"/>
          <p:nvPr/>
        </p:nvSpPr>
        <p:spPr>
          <a:xfrm>
            <a:off x="3994719" y="4178539"/>
            <a:ext cx="4202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자신만의 </a:t>
            </a:r>
            <a:r>
              <a:rPr lang="en-US" altLang="ko-KR" sz="3200" b="1" dirty="0">
                <a:solidFill>
                  <a:schemeClr val="accent1"/>
                </a:solidFill>
              </a:rPr>
              <a:t>Registry </a:t>
            </a:r>
            <a:r>
              <a:rPr lang="ko-KR" altLang="en-US" sz="3200" b="1" dirty="0">
                <a:solidFill>
                  <a:schemeClr val="accent1"/>
                </a:solidFill>
              </a:rPr>
              <a:t>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DA8DC5F-A3AF-45B1-A059-156000E9C7EE}"/>
              </a:ext>
            </a:extLst>
          </p:cNvPr>
          <p:cNvSpPr txBox="1"/>
          <p:nvPr/>
        </p:nvSpPr>
        <p:spPr>
          <a:xfrm>
            <a:off x="4269218" y="5031308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여러 사람들과 공유</a:t>
            </a:r>
          </a:p>
        </p:txBody>
      </p:sp>
    </p:spTree>
    <p:extLst>
      <p:ext uri="{BB962C8B-B14F-4D97-AF65-F5344CB8AC3E}">
        <p14:creationId xmlns:p14="http://schemas.microsoft.com/office/powerpoint/2010/main" val="419730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2400" y="-1101725"/>
            <a:ext cx="16182975" cy="913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54400" cy="90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82975" cy="907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11550" cy="906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82975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474E0A8-A8D0-4617-BE18-4DD327CC6E51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E1CCAB-318A-4C25-A448-47BA539B202B}"/>
              </a:ext>
            </a:extLst>
          </p:cNvPr>
          <p:cNvSpPr txBox="1"/>
          <p:nvPr/>
        </p:nvSpPr>
        <p:spPr>
          <a:xfrm>
            <a:off x="919984" y="18038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3743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spc="-300" dirty="0" smtClean="0">
                  <a:solidFill>
                    <a:schemeClr val="bg1"/>
                  </a:solidFill>
                </a:rPr>
                <a:t>Image Build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49" y="1390649"/>
            <a:ext cx="8973483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746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buntu:git2 Dockerfile 이미지 빌드 과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1" y="476251"/>
            <a:ext cx="10040754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8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클라우드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 시대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7" y="928088"/>
            <a:ext cx="10487026" cy="556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44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00" cy="909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694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30600" cy="907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056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40125" cy="908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16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30600" cy="911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0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78225" cy="916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413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8"/>
            <a:ext cx="5727794" cy="4132861"/>
            <a:chOff x="6817895" y="310803"/>
            <a:chExt cx="8575010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657603"/>
              <a:ext cx="8575010" cy="634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300" dirty="0" smtClean="0">
                  <a:solidFill>
                    <a:schemeClr val="bg1"/>
                  </a:solidFill>
                </a:rPr>
                <a:t>Monitoring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804550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8045507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4E10C2-E1C1-412B-9A46-F1804BA35D8D}"/>
              </a:ext>
            </a:extLst>
          </p:cNvPr>
          <p:cNvSpPr txBox="1"/>
          <p:nvPr/>
        </p:nvSpPr>
        <p:spPr>
          <a:xfrm>
            <a:off x="284466" y="1771109"/>
            <a:ext cx="119199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accent1"/>
                </a:solidFill>
              </a:rPr>
              <a:t>요 밑에서 </a:t>
            </a:r>
            <a:r>
              <a:rPr lang="ko-KR" altLang="en-US" sz="6600" b="1" dirty="0" err="1">
                <a:solidFill>
                  <a:schemeClr val="accent1"/>
                </a:solidFill>
              </a:rPr>
              <a:t>부터는</a:t>
            </a:r>
            <a:r>
              <a:rPr lang="ko-KR" altLang="en-US" sz="6600" b="1" dirty="0">
                <a:solidFill>
                  <a:schemeClr val="accent1"/>
                </a:solidFill>
              </a:rPr>
              <a:t> 일단 뒀어요</a:t>
            </a:r>
            <a:r>
              <a:rPr lang="en-US" altLang="ko-KR" sz="6600" b="1" dirty="0">
                <a:solidFill>
                  <a:schemeClr val="accent1"/>
                </a:solidFill>
              </a:rPr>
              <a:t>..</a:t>
            </a:r>
          </a:p>
          <a:p>
            <a:pPr algn="ctr"/>
            <a:r>
              <a:rPr lang="ko-KR" altLang="en-US" sz="7200" b="1" dirty="0">
                <a:solidFill>
                  <a:schemeClr val="accent1"/>
                </a:solidFill>
              </a:rPr>
              <a:t>밑에 내용 없음</a:t>
            </a:r>
            <a:endParaRPr lang="en-US" altLang="ko-KR" sz="72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4800" b="1" dirty="0">
                <a:solidFill>
                  <a:schemeClr val="accent1"/>
                </a:solidFill>
              </a:rPr>
              <a:t>실습영상이 더 중요할 것 같아서 </a:t>
            </a:r>
            <a:r>
              <a:rPr lang="en-US" altLang="ko-KR" sz="4800" b="1" dirty="0">
                <a:solidFill>
                  <a:schemeClr val="accent1"/>
                </a:solidFill>
              </a:rPr>
              <a:t>..</a:t>
            </a:r>
          </a:p>
          <a:p>
            <a:pPr algn="ctr"/>
            <a:endParaRPr lang="en-US" altLang="ko-KR" sz="48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3200" b="1" u="sng" dirty="0">
                <a:solidFill>
                  <a:schemeClr val="accent1"/>
                </a:solidFill>
              </a:rPr>
              <a:t>참고로 글씨체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크기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간격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자간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아무것도 </a:t>
            </a:r>
            <a:r>
              <a:rPr lang="ko-KR" altLang="en-US" sz="3200" b="1" u="sng" dirty="0" err="1">
                <a:solidFill>
                  <a:schemeClr val="accent1"/>
                </a:solidFill>
              </a:rPr>
              <a:t>안맞췄습니다</a:t>
            </a:r>
            <a:endParaRPr lang="en-US" altLang="ko-KR" sz="32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32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613B2B03-9958-7080-A8FA-B021EDFEB92B}"/>
              </a:ext>
            </a:extLst>
          </p:cNvPr>
          <p:cNvSpPr/>
          <p:nvPr/>
        </p:nvSpPr>
        <p:spPr>
          <a:xfrm>
            <a:off x="5866742" y="1821163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3A993AD8-5CEA-2D1B-82AC-2D89F5B58074}"/>
              </a:ext>
            </a:extLst>
          </p:cNvPr>
          <p:cNvGrpSpPr/>
          <p:nvPr/>
        </p:nvGrpSpPr>
        <p:grpSpPr>
          <a:xfrm>
            <a:off x="6848917" y="2085659"/>
            <a:ext cx="3874975" cy="1491414"/>
            <a:chOff x="5071677" y="598302"/>
            <a:chExt cx="5322767" cy="20486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4917425D-F03B-F354-FEC0-11250975C51C}"/>
                </a:ext>
              </a:extLst>
            </p:cNvPr>
            <p:cNvSpPr/>
            <p:nvPr/>
          </p:nvSpPr>
          <p:spPr>
            <a:xfrm>
              <a:off x="5071677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82D86A9D-39F0-778D-7C2D-6B2967ABF872}"/>
                </a:ext>
              </a:extLst>
            </p:cNvPr>
            <p:cNvSpPr/>
            <p:nvPr/>
          </p:nvSpPr>
          <p:spPr>
            <a:xfrm>
              <a:off x="8345799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C49E913F-178D-7981-553C-769FFE1B1252}"/>
                </a:ext>
              </a:extLst>
            </p:cNvPr>
            <p:cNvSpPr/>
            <p:nvPr/>
          </p:nvSpPr>
          <p:spPr>
            <a:xfrm>
              <a:off x="6708666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C7AAE5F6-97C6-5768-5372-CE3519C249BD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D4B8AE79-A306-A46A-EEF1-06F4CEFAEB92}"/>
              </a:ext>
            </a:extLst>
          </p:cNvPr>
          <p:cNvSpPr/>
          <p:nvPr/>
        </p:nvSpPr>
        <p:spPr>
          <a:xfrm>
            <a:off x="6848863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AB7E96AE-48A6-A34C-EFD2-3F9F934109DD}"/>
              </a:ext>
            </a:extLst>
          </p:cNvPr>
          <p:cNvSpPr/>
          <p:nvPr/>
        </p:nvSpPr>
        <p:spPr>
          <a:xfrm>
            <a:off x="9232424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685C743-667E-953C-9424-2457F2A44BBC}"/>
              </a:ext>
            </a:extLst>
          </p:cNvPr>
          <p:cNvSpPr/>
          <p:nvPr/>
        </p:nvSpPr>
        <p:spPr>
          <a:xfrm>
            <a:off x="8040592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19BBCED-F1C1-C64B-7640-32EBC0489A72}"/>
              </a:ext>
            </a:extLst>
          </p:cNvPr>
          <p:cNvSpPr txBox="1"/>
          <p:nvPr/>
        </p:nvSpPr>
        <p:spPr>
          <a:xfrm flipH="1">
            <a:off x="438296" y="486035"/>
            <a:ext cx="4873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KEYWORD</a:t>
            </a:r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와 함께</a:t>
            </a:r>
            <a:endParaRPr lang="en-US" altLang="ko-KR" sz="5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B8E3F10-7B1B-C990-ACE5-3C4507240ABA}"/>
              </a:ext>
            </a:extLst>
          </p:cNvPr>
          <p:cNvSpPr txBox="1"/>
          <p:nvPr/>
        </p:nvSpPr>
        <p:spPr>
          <a:xfrm>
            <a:off x="438296" y="3898749"/>
            <a:ext cx="5001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모든 국민은 직업선택의 자유를 가진다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국채를 모집하거나 예산외에 국가의 부담이 될 계약을 체결하려 할 때에는 정부는 미리 국회의 의결을 얻어야 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국가는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지역간의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균형있는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발전을 위하여 지역경제를 육성할 의무를 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국회의원은 국가이익을 우선하여 양심에 따라 직무를 행한다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누구든지 병역의무의 이행으로 인하여 불이익한 처우를 받지 아니한다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DB0FA2DB-04BD-3FA3-A21A-F8E8709A8DA7}"/>
              </a:ext>
            </a:extLst>
          </p:cNvPr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953D032-5499-0641-D904-7324D054E01F}"/>
              </a:ext>
            </a:extLst>
          </p:cNvPr>
          <p:cNvSpPr txBox="1"/>
          <p:nvPr/>
        </p:nvSpPr>
        <p:spPr>
          <a:xfrm flipH="1">
            <a:off x="7060877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1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76E3A30-AC1B-F0AA-579F-425170F442B5}"/>
              </a:ext>
            </a:extLst>
          </p:cNvPr>
          <p:cNvSpPr txBox="1"/>
          <p:nvPr/>
        </p:nvSpPr>
        <p:spPr>
          <a:xfrm flipH="1">
            <a:off x="8271854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2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D47853B-477E-91A6-7476-B9DE24370803}"/>
              </a:ext>
            </a:extLst>
          </p:cNvPr>
          <p:cNvSpPr txBox="1"/>
          <p:nvPr/>
        </p:nvSpPr>
        <p:spPr>
          <a:xfrm flipH="1">
            <a:off x="9482831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3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D6834E9-F8C4-A144-81C2-01D4A963F72A}"/>
              </a:ext>
            </a:extLst>
          </p:cNvPr>
          <p:cNvSpPr txBox="1"/>
          <p:nvPr/>
        </p:nvSpPr>
        <p:spPr>
          <a:xfrm flipH="1">
            <a:off x="7067893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3516656-473D-938C-C42F-7CEC57624741}"/>
              </a:ext>
            </a:extLst>
          </p:cNvPr>
          <p:cNvSpPr txBox="1"/>
          <p:nvPr/>
        </p:nvSpPr>
        <p:spPr>
          <a:xfrm flipH="1">
            <a:off x="8278870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410E921-C951-E3EE-3892-18B32D1CCC90}"/>
              </a:ext>
            </a:extLst>
          </p:cNvPr>
          <p:cNvSpPr txBox="1"/>
          <p:nvPr/>
        </p:nvSpPr>
        <p:spPr>
          <a:xfrm flipH="1">
            <a:off x="9489847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2B70242-DC28-DD32-4A7C-757FF2917D8B}"/>
              </a:ext>
            </a:extLst>
          </p:cNvPr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  <a:latin typeface="+mn-ea"/>
              </a:rPr>
              <a:t>관계성 지도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413F2EE1-E72C-4DD3-0605-83467FBC130B}"/>
              </a:ext>
            </a:extLst>
          </p:cNvPr>
          <p:cNvCxnSpPr/>
          <p:nvPr/>
        </p:nvCxnSpPr>
        <p:spPr>
          <a:xfrm flipV="1">
            <a:off x="8721033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6FA96696-4197-AB01-41F5-C2A0B82632DA}"/>
              </a:ext>
            </a:extLst>
          </p:cNvPr>
          <p:cNvCxnSpPr>
            <a:cxnSpLocks/>
          </p:cNvCxnSpPr>
          <p:nvPr/>
        </p:nvCxnSpPr>
        <p:spPr>
          <a:xfrm>
            <a:off x="8905715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xmlns="" id="{0C095E96-C995-F11E-293F-F485FC4E3223}"/>
              </a:ext>
            </a:extLst>
          </p:cNvPr>
          <p:cNvSpPr/>
          <p:nvPr/>
        </p:nvSpPr>
        <p:spPr>
          <a:xfrm rot="10800000">
            <a:off x="5956429" y="2775362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xmlns="" id="{8AECA5E6-28CC-9BFF-90A6-0B495ACFC4F9}"/>
              </a:ext>
            </a:extLst>
          </p:cNvPr>
          <p:cNvSpPr/>
          <p:nvPr/>
        </p:nvSpPr>
        <p:spPr>
          <a:xfrm rot="10800000">
            <a:off x="5956429" y="4533746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56C14DF-3209-6D48-AE52-BD33B68FF16F}"/>
              </a:ext>
            </a:extLst>
          </p:cNvPr>
          <p:cNvSpPr txBox="1"/>
          <p:nvPr/>
        </p:nvSpPr>
        <p:spPr>
          <a:xfrm>
            <a:off x="5848452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743983"/>
            <a:ext cx="805815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922269"/>
            <a:ext cx="80772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클라우드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 시대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02" y="1217450"/>
            <a:ext cx="7714282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67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778E7A99-2F57-DF62-F795-10681CB164FF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43B84433-B0FE-A780-2874-EE3A5E879D9D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4630D0C4-CD27-311E-F616-B633CC9CE878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AA071E5-2661-94C6-E0C0-740E74273F70}"/>
              </a:ext>
            </a:extLst>
          </p:cNvPr>
          <p:cNvSpPr txBox="1"/>
          <p:nvPr/>
        </p:nvSpPr>
        <p:spPr>
          <a:xfrm>
            <a:off x="4564067" y="3391757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1566C0E-EB8B-BC07-D168-1468C507E345}"/>
              </a:ext>
            </a:extLst>
          </p:cNvPr>
          <p:cNvSpPr txBox="1"/>
          <p:nvPr/>
        </p:nvSpPr>
        <p:spPr>
          <a:xfrm>
            <a:off x="1369847" y="345331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39DE83F-8853-D272-76F6-4149BE895E69}"/>
              </a:ext>
            </a:extLst>
          </p:cNvPr>
          <p:cNvSpPr txBox="1"/>
          <p:nvPr/>
        </p:nvSpPr>
        <p:spPr>
          <a:xfrm>
            <a:off x="8431506" y="341679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E2E9DD-A907-410C-F125-ADC1C9942C5F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245D7FA-2EDE-736A-9A25-5D557ABCECD3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867BD25-5B93-EA6F-5BCB-D6D765DDE32D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017F5C0-7DEE-E4FF-F4EC-87DA8045BD0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19209A7-BEC7-D09F-C8BC-5CC68C348A71}"/>
              </a:ext>
            </a:extLst>
          </p:cNvPr>
          <p:cNvSpPr/>
          <p:nvPr/>
        </p:nvSpPr>
        <p:spPr>
          <a:xfrm>
            <a:off x="1167404" y="3103391"/>
            <a:ext cx="4001751" cy="21072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AF011F0-4492-4CE8-65A9-907A1F28CDD4}"/>
              </a:ext>
            </a:extLst>
          </p:cNvPr>
          <p:cNvSpPr/>
          <p:nvPr/>
        </p:nvSpPr>
        <p:spPr>
          <a:xfrm>
            <a:off x="1167404" y="12190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470FFCF-BEB2-E43C-E1F1-C0D459625DD1}"/>
              </a:ext>
            </a:extLst>
          </p:cNvPr>
          <p:cNvSpPr/>
          <p:nvPr/>
        </p:nvSpPr>
        <p:spPr>
          <a:xfrm>
            <a:off x="1167404" y="21308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89C3537-2D90-925F-0995-489F05AB5AD7}"/>
              </a:ext>
            </a:extLst>
          </p:cNvPr>
          <p:cNvSpPr/>
          <p:nvPr/>
        </p:nvSpPr>
        <p:spPr>
          <a:xfrm>
            <a:off x="1167404" y="5382870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E66C441-0DDD-A5B0-F1A2-6D26BC9B9831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5EAEBA4-A062-AB51-F778-8EE3BFDB19B3}"/>
              </a:ext>
            </a:extLst>
          </p:cNvPr>
          <p:cNvSpPr/>
          <p:nvPr/>
        </p:nvSpPr>
        <p:spPr>
          <a:xfrm>
            <a:off x="1519456" y="43469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08310EF7-F7A2-F555-55F6-DC5DC8E7ADC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168280" y="193832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4E364FF-D40F-F205-A6D7-99D57E25500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68280" y="2850116"/>
            <a:ext cx="0" cy="253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226511B-013B-E883-73DC-835AE91EA07A}"/>
              </a:ext>
            </a:extLst>
          </p:cNvPr>
          <p:cNvCxnSpPr/>
          <p:nvPr/>
        </p:nvCxnSpPr>
        <p:spPr>
          <a:xfrm>
            <a:off x="3168280" y="5210643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8C27665-912A-DE68-35D6-4453AE85D253}"/>
              </a:ext>
            </a:extLst>
          </p:cNvPr>
          <p:cNvSpPr txBox="1"/>
          <p:nvPr/>
        </p:nvSpPr>
        <p:spPr>
          <a:xfrm>
            <a:off x="2377036" y="139400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6DCF5B0-9E04-8E7C-BDF7-9B14F2C06BA7}"/>
              </a:ext>
            </a:extLst>
          </p:cNvPr>
          <p:cNvSpPr txBox="1"/>
          <p:nvPr/>
        </p:nvSpPr>
        <p:spPr>
          <a:xfrm>
            <a:off x="2377036" y="230855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B2DDDA7-E705-B7E7-52C1-09C243E948C8}"/>
              </a:ext>
            </a:extLst>
          </p:cNvPr>
          <p:cNvSpPr txBox="1"/>
          <p:nvPr/>
        </p:nvSpPr>
        <p:spPr>
          <a:xfrm>
            <a:off x="2277649" y="356454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26FB81C-952E-CCDC-136E-ED777EE00A94}"/>
              </a:ext>
            </a:extLst>
          </p:cNvPr>
          <p:cNvSpPr txBox="1"/>
          <p:nvPr/>
        </p:nvSpPr>
        <p:spPr>
          <a:xfrm>
            <a:off x="2277649" y="444325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B7631B9-F3E4-B19B-8A3D-99BB4F6F3F5D}"/>
              </a:ext>
            </a:extLst>
          </p:cNvPr>
          <p:cNvSpPr txBox="1"/>
          <p:nvPr/>
        </p:nvSpPr>
        <p:spPr>
          <a:xfrm>
            <a:off x="2151013" y="5512001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A70347D9-189F-0104-ED73-22A5F2F2B005}"/>
              </a:ext>
            </a:extLst>
          </p:cNvPr>
          <p:cNvSpPr/>
          <p:nvPr/>
        </p:nvSpPr>
        <p:spPr>
          <a:xfrm>
            <a:off x="6612366" y="1597797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211BB8D-7977-A914-E874-5CC672567CF5}"/>
              </a:ext>
            </a:extLst>
          </p:cNvPr>
          <p:cNvSpPr txBox="1"/>
          <p:nvPr/>
        </p:nvSpPr>
        <p:spPr>
          <a:xfrm>
            <a:off x="6964454" y="3259698"/>
            <a:ext cx="4292599" cy="2430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EB1CA75-265E-0FEC-A477-82E2D5EA2F26}"/>
              </a:ext>
            </a:extLst>
          </p:cNvPr>
          <p:cNvSpPr txBox="1"/>
          <p:nvPr/>
        </p:nvSpPr>
        <p:spPr>
          <a:xfrm>
            <a:off x="7031741" y="210880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7086356" y="297904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91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112C0AA0-E39E-C775-D534-63FAF80A8183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30657BD3-9517-B513-DB8C-81907840B118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C4382689-6EFB-FCC8-1407-0515916A420C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66324622-60CB-20AD-FBF4-4FAE359FB029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776E812C-C2D0-A183-41A6-189DB6A97DFB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E23949D3-9516-B8B8-5665-856EDC25FC7F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3EDF1627-60BA-7769-CB37-2504E92BFF37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A385CCFF-D287-2321-20F5-C758A36A0550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9E1DE103-EC1D-C3C2-F1C4-425391DA453B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89C49DF-4760-2A33-8D51-3B1293ECF355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FE3C272-CD8A-9106-D244-DC4A6D72F560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2020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53C68272-3D14-2B82-8675-51FB731C84C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9EEBEB2-36E8-9E83-F058-F824661BBE59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87B36451-58DE-E428-E1DA-D2309FB2D62B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7ABB2A67-39E4-A36F-513B-6E2D14CDFCD7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D984287E-B775-E5E3-DCCB-6D27C35EC406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C8820F11-5CC8-6534-0A54-FBD425C8B4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2AB3FE5C-59CA-4E56-C858-1162C4B3BB10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F329D2E2-01FA-F308-CCA2-7F531FD1ECEF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B1FB3DD9-AEED-8198-7C0F-AF0A29049AC1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8241005E-2225-D804-984D-FB96F415706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F8887DE4-83C3-804E-DF0A-B1D1CB378092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E2AF41D9-2194-0CF2-4085-7C179B366A3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89F27188-03F0-0164-529E-C3A7003CF88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8E3D58E8-CC3D-5862-0221-6FA746CD44E8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53144F2E-39BC-42FF-9C37-86AD1C9D43B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C38A48B4-8B68-B614-9426-26F2260D76CD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xmlns="" id="{FDC251A3-32F2-3DF0-E18E-61F7F0708D87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BD4D7ECB-34E4-7AFE-E4C0-B60078EF33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B22BB73C-D9E7-3B6E-7BFC-B459CC3CD36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xmlns="" id="{F81616BB-67E7-B4A0-70FB-D926B2FC8F82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A62DA157-282D-2CA9-B7C5-9563839A32D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D59487D3-05E9-4A89-EE81-4C06554E09A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E5454F16-C14D-96B9-9D90-7E9163D243D4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B9A31D0F-DFCF-2553-3C19-A4B22FEE5F2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9C288B95-3858-0BA4-BC25-C9CB3AF28A8B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3BC98794-3612-8C17-C92C-9F604F9CF32A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071E1B53-FB9F-27D7-DECA-CC44546C8BF0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A7428FEE-9B29-945F-DB6C-64B891D5392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FF582277-4259-EBA1-677D-279BB76E7B31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E9949EE3-D2E6-1DD5-517E-978FD5942F74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3D808901-DCC1-3901-D168-9ED9DD4D0DD2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3ADEC564-611A-3D63-7EF3-4BCE3B216053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E681005F-7B57-81E6-7FD6-E8C0A762AB9C}"/>
              </a:ext>
            </a:extLst>
          </p:cNvPr>
          <p:cNvGrpSpPr/>
          <p:nvPr/>
        </p:nvGrpSpPr>
        <p:grpSpPr>
          <a:xfrm>
            <a:off x="6723601" y="1261746"/>
            <a:ext cx="5007325" cy="4407533"/>
            <a:chOff x="6218494" y="1261746"/>
            <a:chExt cx="5007325" cy="440753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C3461174-4F19-203B-B8B4-AA0B1A0C5992}"/>
                </a:ext>
              </a:extLst>
            </p:cNvPr>
            <p:cNvSpPr/>
            <p:nvPr/>
          </p:nvSpPr>
          <p:spPr>
            <a:xfrm>
              <a:off x="621849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E7EC29E-BDD3-54CC-02FC-0B402C1C7438}"/>
                </a:ext>
              </a:extLst>
            </p:cNvPr>
            <p:cNvSpPr/>
            <p:nvPr/>
          </p:nvSpPr>
          <p:spPr>
            <a:xfrm>
              <a:off x="7312474" y="1261746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70B13B26-406E-F558-B594-55C7893DC1FB}"/>
                </a:ext>
              </a:extLst>
            </p:cNvPr>
            <p:cNvSpPr/>
            <p:nvPr/>
          </p:nvSpPr>
          <p:spPr>
            <a:xfrm>
              <a:off x="840645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31FB9FB-78D9-3DD7-1057-15E6949213AA}"/>
              </a:ext>
            </a:extLst>
          </p:cNvPr>
          <p:cNvCxnSpPr>
            <a:cxnSpLocks/>
          </p:cNvCxnSpPr>
          <p:nvPr/>
        </p:nvCxnSpPr>
        <p:spPr>
          <a:xfrm>
            <a:off x="216565" y="3465513"/>
            <a:ext cx="658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EB348F7E-0FDD-9362-B1AA-44FC8CB1E8BC}"/>
              </a:ext>
            </a:extLst>
          </p:cNvPr>
          <p:cNvSpPr/>
          <p:nvPr/>
        </p:nvSpPr>
        <p:spPr>
          <a:xfrm>
            <a:off x="2329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943A9B5A-F3DF-3AC1-8BD1-45C7981E7953}"/>
              </a:ext>
            </a:extLst>
          </p:cNvPr>
          <p:cNvSpPr/>
          <p:nvPr/>
        </p:nvSpPr>
        <p:spPr>
          <a:xfrm>
            <a:off x="1553780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37071474-5B8C-68E0-BF32-607D43F4D468}"/>
              </a:ext>
            </a:extLst>
          </p:cNvPr>
          <p:cNvSpPr/>
          <p:nvPr/>
        </p:nvSpPr>
        <p:spPr>
          <a:xfrm>
            <a:off x="29725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F8D2C43B-0916-A66C-7CD0-625FED5C26E9}"/>
              </a:ext>
            </a:extLst>
          </p:cNvPr>
          <p:cNvSpPr/>
          <p:nvPr/>
        </p:nvSpPr>
        <p:spPr>
          <a:xfrm>
            <a:off x="4391244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E94EE78-0FDE-2311-8341-638770B4C9FF}"/>
              </a:ext>
            </a:extLst>
          </p:cNvPr>
          <p:cNvSpPr txBox="1"/>
          <p:nvPr/>
        </p:nvSpPr>
        <p:spPr>
          <a:xfrm>
            <a:off x="619629" y="3279777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63B2749-ADF9-123D-6874-C96B9CBF7994}"/>
              </a:ext>
            </a:extLst>
          </p:cNvPr>
          <p:cNvSpPr txBox="1"/>
          <p:nvPr/>
        </p:nvSpPr>
        <p:spPr>
          <a:xfrm>
            <a:off x="2039179" y="3279777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26DB760-AE33-0262-98A0-83AC01D25B9D}"/>
              </a:ext>
            </a:extLst>
          </p:cNvPr>
          <p:cNvSpPr txBox="1"/>
          <p:nvPr/>
        </p:nvSpPr>
        <p:spPr>
          <a:xfrm>
            <a:off x="3470751" y="327977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4FEFDDC-E51E-F389-ADA2-B0A0E2D20E3B}"/>
              </a:ext>
            </a:extLst>
          </p:cNvPr>
          <p:cNvSpPr txBox="1"/>
          <p:nvPr/>
        </p:nvSpPr>
        <p:spPr>
          <a:xfrm>
            <a:off x="4904727" y="3279777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9ACDC34-FABE-8024-672E-09A5EDECD671}"/>
              </a:ext>
            </a:extLst>
          </p:cNvPr>
          <p:cNvSpPr txBox="1"/>
          <p:nvPr/>
        </p:nvSpPr>
        <p:spPr>
          <a:xfrm>
            <a:off x="9828960" y="4143578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ED19CE9-5E96-A5F0-932F-2D2B2D06FB2E}"/>
              </a:ext>
            </a:extLst>
          </p:cNvPr>
          <p:cNvSpPr txBox="1"/>
          <p:nvPr/>
        </p:nvSpPr>
        <p:spPr>
          <a:xfrm>
            <a:off x="7457359" y="4143577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DFFBFC-0C66-E140-BD39-415AAE24E27B}"/>
              </a:ext>
            </a:extLst>
          </p:cNvPr>
          <p:cNvSpPr txBox="1"/>
          <p:nvPr/>
        </p:nvSpPr>
        <p:spPr>
          <a:xfrm>
            <a:off x="8755258" y="228813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xmlns="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4239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xmlns="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xmlns="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xmlns="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B3961F8-D386-8218-8161-FA1E677D6CD3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xmlns="" id="{5EA22F80-183E-AA6E-3992-04E4734D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9464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D7706F7A-516F-A618-F845-D76895730B78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CAC34CD-A9E8-DAA2-9B16-0021C84EC198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cx1="http://schemas.microsoft.com/office/drawing/2015/9/8/chartex" xmlns="" Requires="cx1">
            <p:graphicFrame>
              <p:nvGraphicFramePr>
                <p:cNvPr id="8" name="차트 7">
                  <a:extLst>
                    <a:ext uri="{FF2B5EF4-FFF2-40B4-BE49-F238E27FC236}">
                      <a16:creationId xmlns:a16="http://schemas.microsoft.com/office/drawing/2014/main" id="{BC1D096F-BBE3-BAC4-00B7-6E051E30838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521272541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8" name="차트 7">
                  <a:extLst>
                    <a:ext uri="{FF2B5EF4-FFF2-40B4-BE49-F238E27FC236}">
                      <a16:creationId xmlns:a16="http://schemas.microsoft.com/office/drawing/2014/main" xmlns="" xmlns:cx1="http://schemas.microsoft.com/office/drawing/2015/9/8/chartex" id="{BC1D096F-BBE3-BAC4-00B7-6E051E3083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D1E5E461-BA70-3055-CC2A-83ECCEC96DA0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2FD86CF-3AB7-1DD5-57C2-105B34AE3E86}"/>
                </a:ext>
              </a:extLst>
            </p:cNvPr>
            <p:cNvSpPr txBox="1"/>
            <p:nvPr/>
          </p:nvSpPr>
          <p:spPr>
            <a:xfrm>
              <a:off x="1494383" y="1698337"/>
              <a:ext cx="3299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63793F57-252D-DC2D-E1F7-793695FBC427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84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5E89E051-85CC-7F17-B635-D0F6F1E978E8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E18235CF-6ECC-E2AA-D6CD-9567219064A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F763F724-1AAE-0784-5EC2-80331DAB73BC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94298A89-C65C-2E7F-AF68-1CF0798A6672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35698C3D-E85C-278B-F20F-2E8CFE9A0026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79254518-2B5B-A7AD-5F52-FD8405895C6F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98A27416-EFE6-D770-C423-7B9B15C0BCE8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854123C4-B29C-6FA3-281B-2B65C9D563D0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0F987136-67EA-2A10-4EA8-F000DA143C1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5EDA436A-9550-6C0D-62E8-5EC75A0134E4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392035EA-D4AA-FBE4-02DF-E07BC058AB0E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AD089626-09E6-91CB-8879-4E080C4C1C92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B6534A03-CE12-76B1-6DA1-A3B8253CE01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36E349A5-974D-3CF7-69D9-29E6230520A1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419EF9C6-8D54-C14D-8AC0-0BA0960E5AED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811AE903-A2BD-6DC7-287B-4F3EC24796E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36EF0ABB-1EF6-548C-ADB3-B85350F9853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1CA3ED64-1C24-BE1D-F608-5D544BC0152D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4A22E4A9-C55A-633D-D0F4-EB9D9F425BF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263B5E8F-C4D3-CDEC-1F3E-4AA6FD2C4B70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63FA851D-62A6-7D61-106B-6988680BB534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BE679B52-D4B5-2E0D-41AA-35A2F32BAB83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8B3A475D-1355-2DCB-BA9E-BB4CED78F1E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A806C06E-E3BE-DA06-406C-44D9968A93AF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2829318F-D01D-0154-7E8B-BBCAFDACCEB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6F6BF77E-8A6F-A7B5-C3DB-38AB1734700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43B5B9D8-6658-99B8-E1A2-9D934DCC06A4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9A719605-A311-9203-5465-0E58459F17B5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70BBD73E-06A2-B11D-46EB-8D6C935568D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4BC0DC90-B7CC-0BE1-21DC-6ADB9FF276E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257E87CE-14C7-C5A2-4544-D829C01D016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85E49246-ED78-4568-A488-167969C75CC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CC4B7F0D-88F2-FDB4-1F1E-73CA5E28E7B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14EC5A2B-D76E-3D6C-FA58-273CA6C800DD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572CF946-2258-86BC-95B8-D3C0E8A1F2FB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818EC5BD-DAB0-95D8-B669-5AA59E665620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219ACDFA-917A-6CA1-A996-F0605B10BE89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B2FBACED-9035-F735-A596-1BF8F15E6E2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9E1866DA-0794-F74D-F9E7-B244A4BCDBE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79D43B81-FB52-198E-0F83-3AC60DD7B28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66F2B3A6-D8F3-9BCE-48B9-026BCDDE6D1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xmlns="" id="{7AA06380-A263-0B1E-553E-80D4E4FCA23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xmlns="" id="{5D5DBD08-11F6-5C74-1DAA-7C520AEE2E9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xmlns="" id="{1DDBDE1C-A27C-64E9-26B4-43C989EC0480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xmlns="" id="{C42E2E5B-3680-878F-80ED-6EEF353A269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xmlns="" id="{84355C50-4690-091E-0D1D-F48BDF4DE3DF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xmlns="" id="{3DD1761F-B9A8-69B3-94C8-03DE3570317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xmlns="" id="{E4AB80FD-3B22-30C3-A025-7D58842A3C22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xmlns="" id="{CA0C5AB6-6112-A660-25BE-58C0E1C5AC00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954992DF-0A21-9CF2-1A39-1254D7D35660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F7F5D277-1889-362D-BF48-B5D69AFD70DC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5F3CBA4C-A82D-F9D9-8044-45D454EC652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C972DA4E-4C1E-2BA8-DAF1-813CA5AFD03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D5CD7233-09E4-87CE-EC6A-A305B91DCDBD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AD56B7C6-4E61-46C5-079A-69B241438D9F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A13AFF5B-D86B-D8C6-343E-BBA3A99268A0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0F8DB9BD-FAFE-A554-EB65-D2D85626AE90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xmlns="" id="{30EA2121-33DE-7827-5C9F-89D483C93FB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xmlns="" id="{FE572AD8-8D99-A7D6-1A9E-306CD6C11E9D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xmlns="" id="{EE6252E8-0876-E38B-125E-DDB78482B20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xmlns="" id="{47DE7652-D1DF-2350-BC14-E35E29FF564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F267D795-3404-C3DC-A8AB-A1A6F9B04CA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22AB3206-2A47-1BCF-7F30-589BBE9977E2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xmlns="" id="{472A8E5B-103A-0DDE-8B18-B93FACA749CF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xmlns="" id="{80E79540-377D-4659-9B37-FFDE08D82414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xmlns="" id="{510186D0-7C5D-10C2-82CC-72B88FC420F9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xmlns="" id="{007152F7-0514-4A6D-0051-C698EF1229A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xmlns="" id="{5BA76F42-479D-1B65-0F45-41307AC9D81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xmlns="" id="{E0D5C44E-086D-D893-23A2-C38461530F4A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xmlns="" id="{BFE37EED-2879-5F58-5E5E-458745387744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xmlns="" id="{28B0F4FC-C390-E15B-E106-ABCE032EF10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xmlns="" id="{FE97FDD6-00AE-3E36-7FAC-EFCC32D5A86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xmlns="" id="{6D642563-A86D-3E02-0653-CBA4BF2F5D2C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xmlns="" id="{AC0296ED-35CA-237A-828D-28A79CC5509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xmlns="" id="{6860A0F5-EDBD-C7E6-760F-F65C561B47B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xmlns="" id="{68232D01-7E03-8DD2-F092-A337E7304C7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77840AD9-F33A-91AD-3CDD-51F036EA1DB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xmlns="" id="{364FE5EA-7C9C-2BD3-A22D-BFF754CAC1AE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xmlns="" id="{1B453D69-A982-F764-41A4-1C86F391083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xmlns="" id="{207F312E-0EE3-12FC-06C2-1F49B125DD72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xmlns="" id="{71BA96EB-DEB9-7235-B21E-4F7324A1DA3D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xmlns="" id="{FFDCABCA-520E-4E93-0034-4D2AE53B5945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xmlns="" id="{9C882605-4C4C-5FBF-C4A9-8ECEFF7E859D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xmlns="" id="{0B13F2C7-E7CD-F985-6FD9-6A3887F1195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xmlns="" id="{8DF21633-EC80-6820-E7D8-F4AF0B2831C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xmlns="" id="{001DE936-D29A-BA4E-4E5A-9C4AE13028CD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xmlns="" id="{971AD916-75AF-9597-9BA5-35FA21ED662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xmlns="" id="{FB830A4D-C37B-3466-8444-93D47C01A01D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xmlns="" id="{94B21535-E37B-2AD2-F825-D8614B08D75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xmlns="" id="{09280B20-A105-7998-2FE9-81D95F5FEB6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xmlns="" id="{39A75832-B86A-E665-FD1E-700A996F6E6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xmlns="" id="{ECEF8ED5-8D73-1BEA-488E-325485490BB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xmlns="" id="{BC8883EA-6E7B-6213-2F03-CDF017FBBD5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xmlns="" id="{131D44B9-F382-F3C0-EB63-DEB61643AC30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xmlns="" id="{47217766-0C97-C873-AA19-A17CB06ABB5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xmlns="" id="{AD1656A3-0FBF-BCA9-4D20-B4E6ECE24D60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xmlns="" id="{6378B3D1-E24C-53AF-A4AB-7330D7BCF217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xmlns="" id="{7F33CF47-A45B-D415-A579-65C6A17F8D1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xmlns="" id="{4FC23BC9-C844-13DF-E7A3-76951D0EF88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xmlns="" id="{D5C5FC9B-20A3-75D0-BDAB-A5765F161FD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xmlns="" id="{185057C7-F587-C62F-1E15-04B75698032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xmlns="" id="{EC422F37-1817-8100-30C1-D4B140CB3FBF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xmlns="" id="{7CFB26D9-CAB1-CA3A-8293-30818CCB4191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xmlns="" id="{82A33F29-BFDC-FB34-8CD5-50C3508FAC00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xmlns="" id="{044EA92D-E7D3-C078-B108-40A78A5C7575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xmlns="" id="{3DBD21AB-56B0-EB20-8734-51DF5A8C2EFC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xmlns="" id="{78358875-43B2-8C18-0EE6-2072CDE1F823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xmlns="" id="{94F725F1-3508-BAEC-1645-A0F5FD3ED9C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xmlns="" id="{78241750-BD4B-B999-A1AF-EDBA9376B11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xmlns="" id="{2D5FAB00-9704-C48B-A168-A8AEA0C9241B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xmlns="" id="{993E801A-6315-F4B4-A656-0CEF87187A8A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xmlns="" id="{984B5F89-54CA-4595-B809-4F74A8A2E86A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xmlns="" id="{A1F7D826-FAD7-613B-C151-C351A643E59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xmlns="" id="{4DE71159-A8B1-83DC-F59F-2FE851FE08E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xmlns="" id="{87F291DE-2092-F33E-2F48-B0F00F677FA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xmlns="" id="{FF15AAE4-AD67-3E33-AB3D-1D0BD5B6C34B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xmlns="" id="{3B0BB5E8-3CEB-4F7C-82CD-C6F2B4B38619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xmlns="" id="{4C978F92-2C63-DC2B-C9C6-5D4216B8E4F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xmlns="" id="{7CDF81C4-6042-065B-0B59-F4BB05B51420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xmlns="" id="{C9C0C96C-C7F6-FE78-CB06-5712B17610A6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xmlns="" id="{30A4E940-DFFC-83DC-9612-77DF869DD90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xmlns="" id="{531FE304-4032-0A68-D813-E805DABFA8A8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xmlns="" id="{50453296-4923-363F-E49C-1E523B498EAC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xmlns="" id="{77F5F26D-86AC-52D6-6859-93CE081A2EF9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xmlns="" id="{FFC86BAD-85B6-D1FC-C88E-523D88EF2B54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xmlns="" id="{F0787C9D-2767-6B4A-3CED-A2A5A461314F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xmlns="" id="{DA2E27B2-7F04-138F-DB41-4243B927A0F3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xmlns="" id="{AA74FE59-FE9B-CA91-A4D6-C8FD658C629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xmlns="" id="{0EAE8D23-5807-8416-7062-5C8BD312A0FE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xmlns="" id="{C63BD07B-BB8E-12DC-0402-3042CA8ED0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xmlns="" id="{FA5E70A4-63B5-57A9-CF08-CE0BB65E6D4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xmlns="" id="{09C78540-89C9-6656-02A9-D5D7A6B4FCE9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xmlns="" id="{F19A72F8-DA0D-5DC6-BFEA-F971DA9E09A7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xmlns="" id="{8564CA6B-D8DF-C627-ED85-FBD553802B30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xmlns="" id="{D9E548D0-06AF-8B42-031A-B02B7C5B02B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xmlns="" id="{6D32B1A2-C02C-8F51-7806-90BAA163DDC5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xmlns="" id="{ECBF9BA9-D592-1EE4-5587-0DD10AC8179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xmlns="" id="{BABD48C4-8FF3-22B0-A57C-A3896A8C7782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xmlns="" id="{6E471384-1510-89B7-4FDF-68F01DE4F43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xmlns="" id="{C0BF4FB8-1505-D317-AF73-3A71D737E5DE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xmlns="" id="{3DA79F8A-87B8-E46D-14AF-09747BBA44D5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xmlns="" id="{3E471448-91DD-C2A6-1977-D31C424B25C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xmlns="" id="{BB56E4E6-D168-6988-4A0D-9E94F68435B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xmlns="" id="{02C2222E-3C1E-7610-9CFE-94BA55282FFF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xmlns="" id="{12388AF4-0175-508B-27DA-310132B8933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xmlns="" id="{32896EFB-CBC9-B506-4DDD-383F833121D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xmlns="" id="{7D26DAA0-598F-B9EF-B73E-7EFB1A7EF446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xmlns="" id="{EF29B2B6-6E76-83AD-1C78-6065C218EBD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xmlns="" id="{2794EADC-A23A-A84A-41A6-53A89B3C109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xmlns="" id="{7041E5BF-E7AB-70D5-A359-90F6F7255F85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xmlns="" id="{6AF77C56-3046-5DD7-E69A-97B3D3518367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xmlns="" id="{B9BC9B5B-9EDA-0886-FB74-4D7571668CE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xmlns="" id="{1A20FC7B-8274-5E5A-A60D-50C6DEAD91F7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xmlns="" id="{0620DDF5-E21B-6859-564C-7EBEAC68870F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xmlns="" id="{ACE61347-492D-8895-84A8-114B5CCFD79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xmlns="" id="{A936D8F4-EE94-4A90-7570-15089C75E15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xmlns="" id="{00E90F09-853D-291D-5DDE-D3517660ACA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xmlns="" id="{8B5CF841-1E91-A1E3-9BF4-223F93327259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xmlns="" id="{DC205FC7-4B06-1A4B-55A8-33408ED057C0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xmlns="" id="{C36099D0-DAC1-3ABD-BD5E-639B257569C8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xmlns="" id="{7630595A-C82E-8CBD-EDC3-161EB0027474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xmlns="" id="{34E10168-66AB-269E-770A-EF4077554EA2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xmlns="" id="{174365BC-758D-721D-7BFA-1FBFF07C84A9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xmlns="" id="{97B548EE-59F6-EE95-E58E-4D68AB4C970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xmlns="" id="{1CA9F867-5729-3EE6-B2FF-99B7DC7FDE9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xmlns="" id="{429BCE71-C9CE-6591-554C-C35B6A5FD3E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xmlns="" id="{F783C919-283C-46FB-D2A3-DF84DCCB6CE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xmlns="" id="{88739C3F-384C-8FE1-DC95-D42348995FD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xmlns="" id="{90A5449F-469C-EE3F-28F5-B42EE014C06E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xmlns="" id="{EB6F4F25-9760-3AFC-B440-424FD311E5D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xmlns="" id="{DC0A9A88-A3A7-A326-3E08-44E3356896B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xmlns="" id="{DF72C4A3-3C00-C6CE-6120-5E8AF728D32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xmlns="" id="{53890CC2-1961-B263-FAA9-D4B9A26119E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xmlns="" id="{55DA1B68-BC88-2C1C-9F09-05985042D7E7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xmlns="" id="{E7F5D2F1-06FE-A01C-D9F4-665873918274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xmlns="" id="{A6B0B588-2756-3AE4-84C8-ACE1C890E2C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xmlns="" id="{46BA255C-C048-923B-1FD3-C4B6E22F4B87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xmlns="" id="{415DA461-A6B7-97BC-D09F-EB3128F49B0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xmlns="" id="{057FD2F5-5A64-6696-E3E8-797C4204C6B6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xmlns="" id="{B962B458-95B3-3EBD-5758-D4360B88781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xmlns="" id="{3DD43070-54AE-5273-85EF-5FC21B6494AA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xmlns="" id="{ED76C3DA-7482-75B8-CF8B-3692F214F7AC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xmlns="" id="{CA341494-37FD-AEA5-7BB9-D77D6BC40365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xmlns="" id="{35ADA33A-8896-A4D3-AAA6-A213553B82B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xmlns="" id="{415871B1-C50C-D5B9-D1C1-F3F29CAC729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xmlns="" id="{A9A0C908-3D19-ABA9-F450-56C3372FE4C2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xmlns="" id="{D249ADC4-54F4-9B32-F33C-20282C341CD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xmlns="" id="{B9430D3D-9FC5-66CB-707B-9E9FC09130DA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xmlns="" id="{B2DDF384-6EBC-65DF-A60C-064225624A2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xmlns="" id="{6750CE6E-4259-9188-1F5D-C740E52EA82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xmlns="" id="{124F8677-7057-0ACA-C015-505B043335A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xmlns="" id="{2CBCF2E9-6ED9-B935-041B-892A694E2C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xmlns="" id="{F78E69D8-20EE-A870-9B13-4FCEF4C845A5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xmlns="" id="{19AD9EE7-2624-D61D-C78C-50EC01F76A76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xmlns="" id="{BA2CDB14-B302-7971-89C0-71397421B6F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xmlns="" id="{73C2398E-2BF9-E19B-403D-54313711126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xmlns="" id="{15F53835-21CD-A834-1DC2-7812748525C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xmlns="" id="{6E6A1057-4BE1-B813-EF2B-15C2C339F1F2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xmlns="" id="{AF3F415E-4B37-C243-4899-A0E57D1EA0A5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xmlns="" id="{3EE8E241-33C3-FC8F-73B4-F66D1758ADD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xmlns="" id="{ED60F4CA-6429-D877-84EB-48A8DAE583E0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xmlns="" id="{C695AE5A-9D7C-8E24-EE05-78EC77DD193B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xmlns="" id="{0A95B1DA-210A-FCAC-FD17-7AA91D62BE5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xmlns="" id="{CD1C76B2-2AD5-13E9-6F41-9E4E2EEB773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xmlns="" id="{EB098665-B888-F390-0E7D-C62488ACF3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xmlns="" id="{8245C389-4FB2-C74A-0F67-4A5970E9A76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xmlns="" id="{684305C9-351F-0977-641F-C06134B07C8C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xmlns="" id="{F927A3E5-038D-F0C6-B931-1059D6F6DC2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xmlns="" id="{B82A2755-AF7D-44B8-0794-A21ACBE31EDD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xmlns="" id="{47E329FB-1769-AFD7-C586-5AAE2073E72D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xmlns="" id="{4F4E2BDA-C06D-2477-AAD8-D5B91E8BEB8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xmlns="" id="{8B410BFF-783D-F4CA-508C-05965709A1E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xmlns="" id="{FA799341-585F-D171-7ED3-348761CBE5FD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xmlns="" id="{D8288102-793D-87C7-4550-0B359C60A1BA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xmlns="" id="{39F50799-D803-7A93-0D1D-6B9B634292B1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xmlns="" id="{2A8EF936-EC8E-5F1B-548E-B6930CDEC800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xmlns="" id="{158DF35F-E509-15BD-DDFE-5C1A46CF4753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xmlns="" id="{A45F18A6-B3FB-2EE5-B835-E51CE80DE477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xmlns="" id="{8166C758-239B-9187-EFDA-31DDB4709E64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52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9" y="1307921"/>
            <a:ext cx="5040000" cy="226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xmlns="" id="{2622A98D-EE2C-E33C-7F26-6BAB35BB0896}"/>
              </a:ext>
            </a:extLst>
          </p:cNvPr>
          <p:cNvSpPr>
            <a:spLocks/>
          </p:cNvSpPr>
          <p:nvPr/>
        </p:nvSpPr>
        <p:spPr>
          <a:xfrm>
            <a:off x="6092950" y="1307921"/>
            <a:ext cx="5040000" cy="226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xmlns="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10" y="3575013"/>
            <a:ext cx="5040000" cy="226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xmlns="" id="{EE76A9AB-43AF-7608-E148-C74A8A5498F1}"/>
              </a:ext>
            </a:extLst>
          </p:cNvPr>
          <p:cNvSpPr>
            <a:spLocks/>
          </p:cNvSpPr>
          <p:nvPr/>
        </p:nvSpPr>
        <p:spPr>
          <a:xfrm>
            <a:off x="6095090" y="3575013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xmlns="" id="{D27245A5-9874-8C24-B975-57120717C496}"/>
              </a:ext>
            </a:extLst>
          </p:cNvPr>
          <p:cNvSpPr/>
          <p:nvPr/>
        </p:nvSpPr>
        <p:spPr>
          <a:xfrm>
            <a:off x="5431652" y="2925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xmlns="" id="{E9A656FD-999E-0038-08E8-BDA20E801E0D}"/>
              </a:ext>
            </a:extLst>
          </p:cNvPr>
          <p:cNvSpPr txBox="1"/>
          <p:nvPr/>
        </p:nvSpPr>
        <p:spPr>
          <a:xfrm>
            <a:off x="5476875" y="2935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xmlns="" id="{F977809D-76CF-AEA0-A690-F52012759CAF}"/>
              </a:ext>
            </a:extLst>
          </p:cNvPr>
          <p:cNvSpPr/>
          <p:nvPr/>
        </p:nvSpPr>
        <p:spPr>
          <a:xfrm>
            <a:off x="6267709" y="2925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CAAE2C25-EAF7-FF84-C6BA-3C7ADE46C79B}"/>
              </a:ext>
            </a:extLst>
          </p:cNvPr>
          <p:cNvSpPr txBox="1">
            <a:spLocks/>
          </p:cNvSpPr>
          <p:nvPr/>
        </p:nvSpPr>
        <p:spPr>
          <a:xfrm>
            <a:off x="6269230" y="2952822"/>
            <a:ext cx="4732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9F8F6898-FE73-37D2-E943-9C129B688C52}"/>
              </a:ext>
            </a:extLst>
          </p:cNvPr>
          <p:cNvSpPr/>
          <p:nvPr/>
        </p:nvSpPr>
        <p:spPr>
          <a:xfrm>
            <a:off x="5430500" y="3780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xmlns="" id="{D3434C7F-C093-BA7D-9108-A8E2353E5D37}"/>
              </a:ext>
            </a:extLst>
          </p:cNvPr>
          <p:cNvSpPr txBox="1"/>
          <p:nvPr/>
        </p:nvSpPr>
        <p:spPr>
          <a:xfrm>
            <a:off x="5454701" y="3790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064CD800-6DC3-ACC5-9489-027516687077}"/>
              </a:ext>
            </a:extLst>
          </p:cNvPr>
          <p:cNvSpPr/>
          <p:nvPr/>
        </p:nvSpPr>
        <p:spPr>
          <a:xfrm>
            <a:off x="6278900" y="3780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xmlns="" id="{63D5E06C-4588-BE8C-576C-9633A93E2DBE}"/>
              </a:ext>
            </a:extLst>
          </p:cNvPr>
          <p:cNvSpPr txBox="1"/>
          <p:nvPr/>
        </p:nvSpPr>
        <p:spPr>
          <a:xfrm>
            <a:off x="6338550" y="3790644"/>
            <a:ext cx="3722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xmlns="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xmlns="" id="{920EF9E1-A069-DDDF-05BE-BB721EEE9931}"/>
              </a:ext>
            </a:extLst>
          </p:cNvPr>
          <p:cNvSpPr txBox="1"/>
          <p:nvPr/>
        </p:nvSpPr>
        <p:spPr>
          <a:xfrm>
            <a:off x="7886310" y="1600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xmlns="" id="{2583BD6D-4004-DE6D-80A0-7806E3DBC9E6}"/>
              </a:ext>
            </a:extLst>
          </p:cNvPr>
          <p:cNvSpPr txBox="1"/>
          <p:nvPr/>
        </p:nvSpPr>
        <p:spPr>
          <a:xfrm>
            <a:off x="1309360" y="3821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xmlns="" id="{8C8C12D1-5727-67EA-B55C-C2B5453626CC}"/>
              </a:ext>
            </a:extLst>
          </p:cNvPr>
          <p:cNvSpPr txBox="1"/>
          <p:nvPr/>
        </p:nvSpPr>
        <p:spPr>
          <a:xfrm>
            <a:off x="8343510" y="3819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xmlns="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단순하게 설명할 수 없다면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제대로 이해하지 못한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xmlns="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아인슈타인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클라우드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 시대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1200150"/>
            <a:ext cx="85248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03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3DC3D5-AD91-D8AB-C428-25FDAE44CB12}"/>
              </a:ext>
            </a:extLst>
          </p:cNvPr>
          <p:cNvSpPr txBox="1"/>
          <p:nvPr/>
        </p:nvSpPr>
        <p:spPr>
          <a:xfrm>
            <a:off x="5330801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8B4A3B93-1F0C-9A0F-F5F7-F4FD3957F3AF}"/>
              </a:ext>
            </a:extLst>
          </p:cNvPr>
          <p:cNvCxnSpPr/>
          <p:nvPr/>
        </p:nvCxnSpPr>
        <p:spPr>
          <a:xfrm>
            <a:off x="144378" y="6858000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C5F8E78-68AC-B048-5336-EE835D4169E6}"/>
              </a:ext>
            </a:extLst>
          </p:cNvPr>
          <p:cNvSpPr txBox="1"/>
          <p:nvPr/>
        </p:nvSpPr>
        <p:spPr>
          <a:xfrm>
            <a:off x="2798206" y="229676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 Image Registry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5EF1453-BC33-8329-E803-35808F5E93AA}"/>
              </a:ext>
            </a:extLst>
          </p:cNvPr>
          <p:cNvSpPr txBox="1"/>
          <p:nvPr/>
        </p:nvSpPr>
        <p:spPr>
          <a:xfrm>
            <a:off x="2772138" y="345380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Image Build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75A99F0-E26F-49EF-19FA-5DA225DF25D0}"/>
              </a:ext>
            </a:extLst>
          </p:cNvPr>
          <p:cNvSpPr txBox="1"/>
          <p:nvPr/>
        </p:nvSpPr>
        <p:spPr>
          <a:xfrm>
            <a:off x="2772138" y="4523028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Monitoring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2B15367-CFA8-49C4-9433-2E5AE81A5856}"/>
              </a:ext>
            </a:extLst>
          </p:cNvPr>
          <p:cNvSpPr/>
          <p:nvPr/>
        </p:nvSpPr>
        <p:spPr>
          <a:xfrm rot="21282968">
            <a:off x="6856717" y="2077091"/>
            <a:ext cx="4515951" cy="4130586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DCC3869-12D4-47D5-8D48-6CAD4960C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72" y="2868502"/>
            <a:ext cx="4696994" cy="129746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6682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</a:rPr>
                <a:t>Image </a:t>
              </a:r>
              <a:r>
                <a:rPr lang="en-US" altLang="ko-KR" sz="4800" dirty="0" err="1" smtClean="0">
                  <a:solidFill>
                    <a:schemeClr val="bg1"/>
                  </a:solidFill>
                </a:rPr>
                <a:t>Regestry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181099"/>
            <a:ext cx="8939212" cy="447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04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1"/>
                </a:solidFill>
              </a:rPr>
              <a:t>Container? </a:t>
            </a:r>
            <a:endParaRPr lang="ko-KR" altLang="en-US" sz="4000" spc="-300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blog.kakaocdn.net/dn/y7DaE/btrzdpTVMC0/Lndo2iMkCZhPkLy77ZDBQ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2" y="1458994"/>
            <a:ext cx="6124575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kakaocdn.net/dn/m1v5E/btrzfA1jeb6/0hlIxjaNmPutqIvshOFEM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50" y="1458994"/>
            <a:ext cx="44291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1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CCCA016-C3D2-955F-012A-E18CDC3A14BA}"/>
              </a:ext>
            </a:extLst>
          </p:cNvPr>
          <p:cNvSpPr/>
          <p:nvPr/>
        </p:nvSpPr>
        <p:spPr>
          <a:xfrm>
            <a:off x="3659385" y="1102644"/>
            <a:ext cx="5025629" cy="5091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9D758C93-DE1A-7108-6950-9E0416DEFAB3}"/>
              </a:ext>
            </a:extLst>
          </p:cNvPr>
          <p:cNvCxnSpPr>
            <a:cxnSpLocks/>
          </p:cNvCxnSpPr>
          <p:nvPr/>
        </p:nvCxnSpPr>
        <p:spPr>
          <a:xfrm>
            <a:off x="3070129" y="3674355"/>
            <a:ext cx="618199" cy="0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A1F3E0B-13AF-3324-EB69-85A207AF6982}"/>
              </a:ext>
            </a:extLst>
          </p:cNvPr>
          <p:cNvSpPr/>
          <p:nvPr/>
        </p:nvSpPr>
        <p:spPr>
          <a:xfrm>
            <a:off x="607584" y="111973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7729DA9-1C06-F2F3-25BE-0D12CADB2BB1}"/>
              </a:ext>
            </a:extLst>
          </p:cNvPr>
          <p:cNvSpPr txBox="1"/>
          <p:nvPr/>
        </p:nvSpPr>
        <p:spPr>
          <a:xfrm>
            <a:off x="641945" y="3412745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</a:rPr>
              <a:t>Registry</a:t>
            </a:r>
            <a:endParaRPr lang="ko-KR" altLang="en-US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2638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Hyper Registry ? </a:t>
            </a:r>
            <a:endParaRPr lang="ko-KR" altLang="en-US" sz="4000" spc="-300" dirty="0">
              <a:solidFill>
                <a:schemeClr val="accent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4490A659-519D-474D-9A08-34389083F7FF}"/>
              </a:ext>
            </a:extLst>
          </p:cNvPr>
          <p:cNvSpPr/>
          <p:nvPr/>
        </p:nvSpPr>
        <p:spPr>
          <a:xfrm>
            <a:off x="4026773" y="2111627"/>
            <a:ext cx="4290854" cy="3402453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0B3D95A-3575-4CF4-A704-9230F96A9AF9}"/>
              </a:ext>
            </a:extLst>
          </p:cNvPr>
          <p:cNvSpPr/>
          <p:nvPr/>
        </p:nvSpPr>
        <p:spPr>
          <a:xfrm>
            <a:off x="4096024" y="286698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DBF584D-4223-2877-D31E-6B66405A4D31}"/>
              </a:ext>
            </a:extLst>
          </p:cNvPr>
          <p:cNvSpPr txBox="1"/>
          <p:nvPr/>
        </p:nvSpPr>
        <p:spPr>
          <a:xfrm>
            <a:off x="4465550" y="3420741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컨테이너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이미지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보관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2BF171B5-1089-4D32-A812-A41E457DF63E}"/>
              </a:ext>
            </a:extLst>
          </p:cNvPr>
          <p:cNvSpPr/>
          <p:nvPr/>
        </p:nvSpPr>
        <p:spPr>
          <a:xfrm>
            <a:off x="6259723" y="281942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E279492-CEC5-488D-A5C4-18110F18A331}"/>
              </a:ext>
            </a:extLst>
          </p:cNvPr>
          <p:cNvSpPr txBox="1"/>
          <p:nvPr/>
        </p:nvSpPr>
        <p:spPr>
          <a:xfrm>
            <a:off x="6385337" y="3420741"/>
            <a:ext cx="1874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여러 호스트 서버에서 이미지 다운로드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및 실행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E362AC9-45D3-46CA-AE7A-5D1B8ABAAFF2}"/>
              </a:ext>
            </a:extLst>
          </p:cNvPr>
          <p:cNvSpPr/>
          <p:nvPr/>
        </p:nvSpPr>
        <p:spPr>
          <a:xfrm>
            <a:off x="9709551" y="110264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C5949CD-49B2-671A-F83A-043DBEED7E4B}"/>
              </a:ext>
            </a:extLst>
          </p:cNvPr>
          <p:cNvSpPr txBox="1"/>
          <p:nvPr/>
        </p:nvSpPr>
        <p:spPr>
          <a:xfrm>
            <a:off x="9955856" y="3190975"/>
            <a:ext cx="1641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</a:rPr>
              <a:t>Hyper Registry</a:t>
            </a:r>
            <a:endParaRPr lang="ko-KR" altLang="en-US" sz="32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83F858B9-CFBE-43C1-B31C-E07D1AA53537}"/>
              </a:ext>
            </a:extLst>
          </p:cNvPr>
          <p:cNvCxnSpPr>
            <a:cxnSpLocks/>
          </p:cNvCxnSpPr>
          <p:nvPr/>
        </p:nvCxnSpPr>
        <p:spPr>
          <a:xfrm>
            <a:off x="8810628" y="3693670"/>
            <a:ext cx="792391" cy="35914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18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1120</Words>
  <Application>Microsoft Office PowerPoint</Application>
  <PresentationFormat>사용자 지정</PresentationFormat>
  <Paragraphs>265</Paragraphs>
  <Slides>40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NA</cp:lastModifiedBy>
  <cp:revision>68</cp:revision>
  <dcterms:created xsi:type="dcterms:W3CDTF">2022-08-03T01:14:38Z</dcterms:created>
  <dcterms:modified xsi:type="dcterms:W3CDTF">2022-10-25T07:55:12Z</dcterms:modified>
</cp:coreProperties>
</file>